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5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66363" y="1568742"/>
            <a:ext cx="6593748" cy="3020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200"/>
              </a:spcBef>
            </a:pPr>
            <a:r>
              <a:rPr lang="zh-CN" altLang="en-US" sz="4800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敬请批评指正！</a:t>
            </a:r>
            <a:endParaRPr lang="en-US" altLang="zh-CN" sz="4800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ctr">
              <a:spcBef>
                <a:spcPts val="1200"/>
              </a:spcBef>
            </a:pPr>
            <a:r>
              <a:rPr lang="zh-CN" altLang="en-US" sz="4800" dirty="0">
                <a:solidFill>
                  <a:schemeClr val="tx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谢谢！</a:t>
            </a:r>
            <a:endParaRPr lang="zh-CN" altLang="en-US" sz="4800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WPS 演示</Application>
  <PresentationFormat>宽屏</PresentationFormat>
  <Paragraphs>3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2" baseType="lpstr">
      <vt:lpstr>Arial</vt:lpstr>
      <vt:lpstr>宋体</vt:lpstr>
      <vt:lpstr>Wingdings</vt:lpstr>
      <vt:lpstr>Wingdings</vt:lpstr>
      <vt:lpstr>华文中宋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吱niu吱niu</cp:lastModifiedBy>
  <cp:revision>161</cp:revision>
  <dcterms:created xsi:type="dcterms:W3CDTF">2019-06-19T02:08:00Z</dcterms:created>
  <dcterms:modified xsi:type="dcterms:W3CDTF">2025-05-13T02:22:02Z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ICV">
    <vt:lpwstr>7B4015E9249F48B58C68CB73CFAB0115_13</vt:lpwstr>
  </property>
</Properties>
</file>